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70" r:id="rId3"/>
    <p:sldId id="261" r:id="rId4"/>
    <p:sldId id="262" r:id="rId5"/>
    <p:sldId id="263" r:id="rId6"/>
    <p:sldId id="264" r:id="rId7"/>
    <p:sldId id="268" r:id="rId8"/>
    <p:sldId id="271" r:id="rId9"/>
    <p:sldId id="272" r:id="rId10"/>
    <p:sldId id="273" r:id="rId11"/>
    <p:sldId id="274" r:id="rId12"/>
    <p:sldId id="275" r:id="rId13"/>
    <p:sldId id="277" r:id="rId14"/>
    <p:sldId id="278" r:id="rId15"/>
    <p:sldId id="276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CECEA-9ECE-4E98-8728-47096CE6C9B7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56F8E-AF5C-4053-9415-53E8C6D814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357430"/>
            <a:ext cx="4357687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643438" y="2285992"/>
            <a:ext cx="3010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:F3071/2/3/4A/B5</a:t>
            </a:r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331583"/>
              </p:ext>
            </p:extLst>
          </p:nvPr>
        </p:nvGraphicFramePr>
        <p:xfrm>
          <a:off x="285720" y="2714620"/>
          <a:ext cx="8358218" cy="3834638"/>
        </p:xfrm>
        <a:graphic>
          <a:graphicData uri="http://schemas.openxmlformats.org/drawingml/2006/table">
            <a:tbl>
              <a:tblPr/>
              <a:tblGrid>
                <a:gridCol w="4357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smtClean="0">
                          <a:latin typeface="Arial" pitchFamily="34" charset="0"/>
                          <a:cs typeface="Arial" pitchFamily="34" charset="0"/>
                        </a:rPr>
                        <a:t>使用防水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透气</a:t>
                      </a:r>
                      <a:r>
                        <a:rPr lang="zh-CN" altLang="en-US" sz="1100">
                          <a:latin typeface="Arial" pitchFamily="34" charset="0"/>
                          <a:cs typeface="Arial" pitchFamily="34" charset="0"/>
                        </a:rPr>
                        <a:t>螺</a:t>
                      </a:r>
                      <a:r>
                        <a:rPr lang="zh-CN" altLang="en-US" sz="1100" smtClean="0">
                          <a:latin typeface="Arial" pitchFamily="34" charset="0"/>
                          <a:cs typeface="Arial" pitchFamily="34" charset="0"/>
                        </a:rPr>
                        <a:t>塞，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平衡内外压差，</a:t>
                      </a:r>
                      <a:r>
                        <a:rPr lang="zh-CN" altLang="en-US" sz="1100" dirty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防水等级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防雷：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适合世界及中国各地区电压尤其适合电压起伏较大的地区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可减少外部电源接线及电源防水的问题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节省安装成本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保证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结温，提高发光效率，降低驱动环境温度，提高驱动平均寿命；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通过精心设计的安装支架，可以调节灯具投射角度，并可横向调节角度，安装方便快捷。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控制方式：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1.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采用标准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）协议控制，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/>
                        <a:t> 2.</a:t>
                      </a:r>
                      <a:r>
                        <a:rPr lang="zh-CN" altLang="en-US" sz="1100" dirty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单体建筑、历史建筑群外墙照明、大楼内光外透、广告牌照明、</a:t>
                      </a:r>
                      <a:r>
                        <a:rPr lang="zh-CN" altLang="en-US" sz="1100" b="0" dirty="0">
                          <a:solidFill>
                            <a:schemeClr val="tx1"/>
                          </a:solidFill>
                        </a:rPr>
                        <a:t>大型楼宇外立面景观照明。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图片 5" descr="F30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42232"/>
            <a:ext cx="2521080" cy="16690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-24"/>
            <a:ext cx="3214710" cy="189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68042"/>
              </p:ext>
            </p:extLst>
          </p:nvPr>
        </p:nvGraphicFramePr>
        <p:xfrm>
          <a:off x="357156" y="1142985"/>
          <a:ext cx="8535323" cy="4014207"/>
        </p:xfrm>
        <a:graphic>
          <a:graphicData uri="http://schemas.openxmlformats.org/drawingml/2006/table">
            <a:tbl>
              <a:tblPr/>
              <a:tblGrid>
                <a:gridCol w="543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0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2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5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3839687403"/>
                    </a:ext>
                  </a:extLst>
                </a:gridCol>
              </a:tblGrid>
              <a:tr h="5867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标准角度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型号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F3071A/B5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F3072A/B5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F3073A/B5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F3074A/B5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F3075A/B5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F3076A/B5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F3077A/B5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F3078A/B5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F3079A/B5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48*2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72*4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长度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A:350    B5:450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A:650   B5:775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A:650   B5:775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高压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43W/63W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57W/84W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71W/105W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85W/126W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114W/168W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142W/210W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170W/251W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255W/377W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338W/500W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0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PF 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值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09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冷启动电流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0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低压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39W/57W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51W/76W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64W/95W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77W/113W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102W/151W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128/188W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153W/226W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306W/452W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784204"/>
              </p:ext>
            </p:extLst>
          </p:nvPr>
        </p:nvGraphicFramePr>
        <p:xfrm>
          <a:off x="714375" y="887295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F3071 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36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8°/13°/20°/30°/30*10°/35*08°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</a:t>
                      </a:r>
                      <a:r>
                        <a:rPr lang="zh-CN" altLang="en-US" sz="105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，阳极氧化喷砂表面处理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43W/63W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30A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 F3071A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：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3.6KG    F3071B5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：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4.5KG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05375"/>
              </p:ext>
            </p:extLst>
          </p:nvPr>
        </p:nvGraphicFramePr>
        <p:xfrm>
          <a:off x="714375" y="959303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F3072 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48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8°/13°/20°/30°/30*10°/35*08°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57W/84W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  <a:r>
                        <a:rPr lang="en-US" altLang="zh-CN" sz="10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</a:rPr>
                        <a:t>   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  <a:r>
                        <a:rPr lang="en-US" altLang="zh-CN" sz="10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F3072A:4.5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  ;      F3072B5:5.5KG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235884"/>
              </p:ext>
            </p:extLst>
          </p:nvPr>
        </p:nvGraphicFramePr>
        <p:xfrm>
          <a:off x="714375" y="887295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F3073A/B5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60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8°/13°/20°/30°/30*10°/35*08°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70W/105W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  <a:r>
                        <a:rPr lang="en-US" altLang="zh-CN" sz="10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  <a:r>
                        <a:rPr lang="en-US" altLang="zh-CN" sz="10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F3073A:5KG; F3073B5:6.2KG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648840"/>
              </p:ext>
            </p:extLst>
          </p:nvPr>
        </p:nvGraphicFramePr>
        <p:xfrm>
          <a:off x="714375" y="887295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F3074A/B5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72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8°/13°/20°/30°/30*10°/35*08°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85W/126W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65A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F3074A:6.0KG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；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F3074B5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：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7.5KG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28596" y="300037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857628"/>
            <a:ext cx="45434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929322" y="4429132"/>
            <a:ext cx="2130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45*25°      60*15°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30*10°      35*08°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99556" y="5492203"/>
            <a:ext cx="3305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8°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0552" y="5509455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13°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4932" y="5509455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70750" y="5509455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5918" y="1428736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安装附件：遮光板可选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500042"/>
            <a:ext cx="1627452" cy="241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14285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灯具处尺寸（</a:t>
            </a:r>
            <a:r>
              <a:rPr lang="en-US" altLang="zh-CN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571480"/>
            <a:ext cx="49815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20" y="714356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F3071A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714752"/>
            <a:ext cx="5143604" cy="298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7158" y="3929066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F3071B5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85728"/>
            <a:ext cx="4857852" cy="281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5536" y="620688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F3072A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286124"/>
            <a:ext cx="5784845" cy="346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3286124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F3072B5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1383" y="-24"/>
            <a:ext cx="58769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68783" y="54868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F3073A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3214686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F3073B5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1500166" y="3071810"/>
            <a:ext cx="5572164" cy="2976574"/>
            <a:chOff x="1500166" y="3071810"/>
            <a:chExt cx="5572164" cy="2976574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43042" y="3071810"/>
              <a:ext cx="5429288" cy="2681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00166" y="4714884"/>
              <a:ext cx="1447800" cy="133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1383" y="-24"/>
            <a:ext cx="58769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9180" y="620688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F3074A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3214686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F3074B5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1500166" y="3071810"/>
            <a:ext cx="5572164" cy="2976574"/>
            <a:chOff x="1500166" y="3071810"/>
            <a:chExt cx="5572164" cy="2976574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43042" y="3071810"/>
              <a:ext cx="5429288" cy="2681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00166" y="4714884"/>
              <a:ext cx="1447800" cy="133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3536210" y="2773916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650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86314" y="307181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775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12569" y="4214818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802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4500570"/>
            <a:ext cx="6527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1056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544" y="82687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714488"/>
            <a:ext cx="3742253" cy="340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3659" y="1591614"/>
            <a:ext cx="5163169" cy="342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571472" y="1285860"/>
            <a:ext cx="36261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F3071A-36-UN(13-OL-36WN-AA,L350mm,C,CT)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000232" y="521495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3585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41.5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9791" y="626493"/>
            <a:ext cx="36261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F3072A-48-UN(13-OL-48WN-AA,L450mm,C,CT)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3647694" cy="344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071546"/>
            <a:ext cx="5004653" cy="348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00232" y="521495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5107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65700"/>
            <a:ext cx="36261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F3073A-60-UN(13-OL-60WN-AA,L520mm,C,CT)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3719241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071548"/>
            <a:ext cx="5249744" cy="359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00232" y="521495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5987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67.3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38556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F3074A-72-UN(13-OL-72WN-AA,L650mm</a:t>
            </a:r>
            <a:r>
              <a:rPr lang="zh-CN" altLang="en-US" sz="1400" dirty="0"/>
              <a:t>，</a:t>
            </a:r>
            <a:r>
              <a:rPr lang="en-US" altLang="zh-CN" sz="1400" dirty="0"/>
              <a:t>C,CT)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360" y="857232"/>
            <a:ext cx="366282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642918"/>
            <a:ext cx="512279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00232" y="521495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7449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1377</Words>
  <Application>Microsoft Office PowerPoint</Application>
  <PresentationFormat>全屏显示(4:3)</PresentationFormat>
  <Paragraphs>343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 Unicode MS</vt:lpstr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100</cp:revision>
  <dcterms:created xsi:type="dcterms:W3CDTF">2015-05-19T08:03:50Z</dcterms:created>
  <dcterms:modified xsi:type="dcterms:W3CDTF">2021-02-22T03:27:10Z</dcterms:modified>
</cp:coreProperties>
</file>